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86" r:id="rId2"/>
    <p:sldId id="387" r:id="rId3"/>
    <p:sldId id="388" r:id="rId4"/>
    <p:sldId id="390" r:id="rId5"/>
    <p:sldId id="391" r:id="rId6"/>
    <p:sldId id="392" r:id="rId7"/>
    <p:sldId id="39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7" autoAdjust="0"/>
    <p:restoredTop sz="9466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7B84-10A0-45A7-8042-B4FB5FC409D8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81D3-6303-4715-A957-197F8DC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08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56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67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95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16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4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5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0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96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28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1500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PWM</a:t>
            </a:r>
            <a:br>
              <a:rPr lang="es-MX" b="1" dirty="0" smtClean="0"/>
            </a:br>
            <a:r>
              <a:rPr lang="es-MX" sz="2700" u="sng" dirty="0"/>
              <a:t>Es la modulación de ancho de pulso</a:t>
            </a:r>
            <a:r>
              <a:rPr lang="es-MX" dirty="0"/>
              <a:t>.</a:t>
            </a:r>
            <a:br>
              <a:rPr lang="es-MX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73469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Al terminar este tema usted </a:t>
            </a:r>
            <a:r>
              <a:rPr lang="es-MX" dirty="0" err="1" smtClean="0"/>
              <a:t>deberia</a:t>
            </a:r>
            <a:r>
              <a:rPr lang="es-MX" dirty="0" smtClean="0"/>
              <a:t> de conocer.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registro SIM_SCGC6</a:t>
            </a:r>
          </a:p>
          <a:p>
            <a:r>
              <a:rPr lang="es-MX" dirty="0" smtClean="0"/>
              <a:t>SIM_SOPT2</a:t>
            </a:r>
          </a:p>
          <a:p>
            <a:r>
              <a:rPr lang="es-MX" dirty="0" err="1" smtClean="0"/>
              <a:t>TPMx_SC</a:t>
            </a:r>
            <a:endParaRPr lang="es-MX" u="sng" dirty="0"/>
          </a:p>
          <a:p>
            <a:r>
              <a:rPr lang="es-MX" dirty="0" smtClean="0"/>
              <a:t>TPMx_C1SC</a:t>
            </a:r>
          </a:p>
          <a:p>
            <a:r>
              <a:rPr lang="es-MX" dirty="0" smtClean="0"/>
              <a:t>TPMx_C1V</a:t>
            </a:r>
            <a:endParaRPr lang="es-MX" dirty="0"/>
          </a:p>
          <a:p>
            <a:r>
              <a:rPr lang="es-MX" dirty="0" err="1" smtClean="0"/>
              <a:t>TPMx_MOD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49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SIM_SOPT2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47" t="26786" r="5069" b="27579"/>
          <a:stretch/>
        </p:blipFill>
        <p:spPr bwMode="auto">
          <a:xfrm>
            <a:off x="675680" y="1628800"/>
            <a:ext cx="7895771" cy="333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9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SIM_SOPT2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47" t="26786" r="5069" b="50397"/>
          <a:stretch/>
        </p:blipFill>
        <p:spPr bwMode="auto">
          <a:xfrm>
            <a:off x="683568" y="4509120"/>
            <a:ext cx="7895771" cy="166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89" t="28968" r="13100" b="35516"/>
          <a:stretch/>
        </p:blipFill>
        <p:spPr bwMode="auto">
          <a:xfrm>
            <a:off x="1475656" y="1471560"/>
            <a:ext cx="5160461" cy="217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Flecha derecha"/>
          <p:cNvSpPr/>
          <p:nvPr/>
        </p:nvSpPr>
        <p:spPr>
          <a:xfrm rot="18107123">
            <a:off x="4041877" y="3852662"/>
            <a:ext cx="1612803" cy="49775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923928" y="4797152"/>
            <a:ext cx="1008112" cy="1381111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16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47" t="26786" r="5069" b="50397"/>
          <a:stretch/>
        </p:blipFill>
        <p:spPr bwMode="auto">
          <a:xfrm>
            <a:off x="-13320" y="473656"/>
            <a:ext cx="4572000" cy="96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89" t="28968" r="13100" b="35516"/>
          <a:stretch/>
        </p:blipFill>
        <p:spPr bwMode="auto">
          <a:xfrm>
            <a:off x="4932040" y="332656"/>
            <a:ext cx="3717935" cy="15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s-MX" dirty="0" smtClean="0"/>
              <a:t>El SIM_SOPT2 (TPMSRC) indica el reloj que se tendrá en el TPM.</a:t>
            </a:r>
          </a:p>
          <a:p>
            <a:pPr lvl="1"/>
            <a:r>
              <a:rPr lang="es-MX" dirty="0"/>
              <a:t>00 </a:t>
            </a:r>
            <a:r>
              <a:rPr lang="es-MX" dirty="0" smtClean="0"/>
              <a:t>El reloj se desactiva</a:t>
            </a:r>
            <a:endParaRPr lang="es-MX" dirty="0"/>
          </a:p>
          <a:p>
            <a:pPr lvl="1"/>
            <a:r>
              <a:rPr lang="en-US" dirty="0"/>
              <a:t>01 </a:t>
            </a:r>
            <a:r>
              <a:rPr lang="en-US" dirty="0" smtClean="0"/>
              <a:t> MCGFLLCLK ó MCGPLLCLK/2</a:t>
            </a:r>
            <a:endParaRPr lang="en-US" dirty="0"/>
          </a:p>
          <a:p>
            <a:pPr lvl="1"/>
            <a:r>
              <a:rPr lang="es-MX" dirty="0"/>
              <a:t>10 </a:t>
            </a:r>
            <a:r>
              <a:rPr lang="es-MX" dirty="0" smtClean="0"/>
              <a:t>OSCERCLK (48Mhz)</a:t>
            </a:r>
          </a:p>
          <a:p>
            <a:pPr lvl="1"/>
            <a:r>
              <a:rPr lang="es-MX" dirty="0" smtClean="0"/>
              <a:t>11 MCGIRCLK (32khz -4Mhz) 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020272" y="332656"/>
            <a:ext cx="1008112" cy="1381111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1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 se activa el OSCERCLK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 el valor de TPMSRC es de 10</a:t>
            </a:r>
            <a:r>
              <a:rPr lang="es-MX" sz="1800" dirty="0" smtClean="0"/>
              <a:t>b </a:t>
            </a:r>
            <a:r>
              <a:rPr lang="es-MX" dirty="0" smtClean="0"/>
              <a:t>la selección del reloj fue el oscilador externo por lo que se debe de configurar los siguientes registros para trabajar.</a:t>
            </a:r>
          </a:p>
          <a:p>
            <a:pPr lvl="1"/>
            <a:r>
              <a:rPr lang="es-MX" dirty="0" smtClean="0"/>
              <a:t>OSC0_CR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704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MX" sz="4000" b="1" dirty="0" smtClean="0"/>
              <a:t>OSC0_CR</a:t>
            </a:r>
            <a:endParaRPr lang="es-MX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es-MX" dirty="0" smtClean="0"/>
              <a:t>En el OSC0_CR (ERCLKEN) se activa o desactiva el oscilador externo.</a:t>
            </a:r>
          </a:p>
          <a:p>
            <a:pPr lvl="1"/>
            <a:r>
              <a:rPr lang="es-MX" dirty="0" smtClean="0"/>
              <a:t>0 Reloj desactivado</a:t>
            </a:r>
          </a:p>
          <a:p>
            <a:pPr lvl="1"/>
            <a:r>
              <a:rPr lang="es-MX" dirty="0" smtClean="0"/>
              <a:t>1 </a:t>
            </a:r>
            <a:r>
              <a:rPr lang="es-MX" smtClean="0"/>
              <a:t>Reloj externo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4" t="36198" r="6002" b="47656"/>
          <a:stretch/>
        </p:blipFill>
        <p:spPr bwMode="auto">
          <a:xfrm>
            <a:off x="755576" y="1352550"/>
            <a:ext cx="77343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91680" y="1628800"/>
            <a:ext cx="1008112" cy="90485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1001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6705</TotalTime>
  <Words>112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PWM Es la modulación de ancho de pulso. </vt:lpstr>
      <vt:lpstr>Al terminar este tema usted deberia de conocer.</vt:lpstr>
      <vt:lpstr>SIM_SOPT2</vt:lpstr>
      <vt:lpstr>SIM_SOPT2</vt:lpstr>
      <vt:lpstr>Presentación de PowerPoint</vt:lpstr>
      <vt:lpstr>Si se activa el OSCERCLK</vt:lpstr>
      <vt:lpstr>OSC0_CR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Versipellis</dc:creator>
  <cp:lastModifiedBy>ACCESO PROHIBIDO</cp:lastModifiedBy>
  <cp:revision>199</cp:revision>
  <dcterms:created xsi:type="dcterms:W3CDTF">2014-10-03T16:26:26Z</dcterms:created>
  <dcterms:modified xsi:type="dcterms:W3CDTF">2019-09-27T16:35:42Z</dcterms:modified>
</cp:coreProperties>
</file>